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9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81957-0693-43A6-9D75-2C7601791888}" type="datetimeFigureOut">
              <a:rPr lang="ru-RU" smtClean="0"/>
              <a:pPr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46195-A834-4469-8C4E-8CE92052BFF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0"/>
            <a:ext cx="8572560" cy="15716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еловек и песок.</a:t>
            </a:r>
            <a:endParaRPr lang="ru-RU" sz="7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8" y="6072206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БМАДОУ «Детский сад 18                                         педагог: Морозова Н.И.»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0_6774d_f7f95313_L"/>
          <p:cNvPicPr>
            <a:picLocks noChangeAspect="1" noChangeArrowheads="1"/>
          </p:cNvPicPr>
          <p:nvPr/>
        </p:nvPicPr>
        <p:blipFill>
          <a:blip r:embed="rId2" cstate="print"/>
          <a:srcRect l="14032" r="10199"/>
          <a:stretch>
            <a:fillRect/>
          </a:stretch>
        </p:blipFill>
        <p:spPr>
          <a:xfrm>
            <a:off x="5214942" y="2643182"/>
            <a:ext cx="3714776" cy="30004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" y="2071678"/>
            <a:ext cx="5143503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Посреди двора- гора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горе идёт игра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Прибегайте на часок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Залезайте на песок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Чистый, жёлтый и сырой,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Хочешь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–рой, а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хочешь -строй,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Хочешь - куклам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испеки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золотые пирожки…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http://900igr.net/datai/okruzhajuschij-mir/Poleznye-iskopaemye/0011-012-Pes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26180" y="0"/>
            <a:ext cx="5417820" cy="6858000"/>
          </a:xfrm>
          <a:prstGeom prst="rect">
            <a:avLst/>
          </a:prstGeom>
          <a:noFill/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1412776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 очень нужен детворе,</a:t>
            </a:r>
            <a:b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 на дорожках во дворе, </a:t>
            </a:r>
            <a:b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 и на стройке, и на пляже, </a:t>
            </a:r>
            <a:b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он в стекле расплавлен даже.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>
              <a:solidFill>
                <a:schemeClr val="bg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(Песок)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2656"/>
            <a:ext cx="5698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Отгадайте загадку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45" name="Picture 5" descr="http://dostavka.rostovski.ru/uploads/pesok4.jpg"/>
          <p:cNvPicPr>
            <a:picLocks noChangeAspect="1" noChangeArrowheads="1"/>
          </p:cNvPicPr>
          <p:nvPr/>
        </p:nvPicPr>
        <p:blipFill>
          <a:blip r:embed="rId3" cstate="print"/>
          <a:srcRect t="12354"/>
          <a:stretch>
            <a:fillRect/>
          </a:stretch>
        </p:blipFill>
        <p:spPr bwMode="auto">
          <a:xfrm>
            <a:off x="2" y="4149080"/>
            <a:ext cx="3731302" cy="270891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allpapera.ru/images/trueimg/originals/1/1F4914BB941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14282" y="500042"/>
            <a:ext cx="87154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такое песок?... </a:t>
            </a:r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Чистый 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песок на пустынном летнем морском берегу вместе 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солнцем, морем, голубым небом 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                                        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8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800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счастье!</a:t>
            </a:r>
            <a:r>
              <a:rPr lang="ru-RU" sz="28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egy-f77.com/wp-content/uploads/9601alsh3e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620688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Есть ещё песок пустыни; барханы, дюны - песок и только песок – куда ни глянь! Разрушительный, гибельный, страшный во время песчаных бурь…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renessans-beton.ru/img/content/pesok/1.jpg"/>
          <p:cNvPicPr>
            <a:picLocks noChangeAspect="1" noChangeArrowheads="1"/>
          </p:cNvPicPr>
          <p:nvPr/>
        </p:nvPicPr>
        <p:blipFill>
          <a:blip r:embed="rId2" cstate="print">
            <a:lum bright="-10000" contrast="-10000"/>
          </a:blip>
          <a:srcRect/>
          <a:stretch>
            <a:fillRect/>
          </a:stretch>
        </p:blipFill>
        <p:spPr bwMode="auto">
          <a:xfrm>
            <a:off x="1" y="-3659"/>
            <a:ext cx="9144000" cy="6861659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есть песок 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строительный. 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Если к нему добавить цемент и воду – получится раствор. Он идёт на закладку фундаментов, 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жилых домов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ourinterestingworld.ru/wp-content/uploads/2011/12/12197620652660.jpg"/>
          <p:cNvPicPr>
            <a:picLocks noChangeAspect="1" noChangeArrowheads="1"/>
          </p:cNvPicPr>
          <p:nvPr/>
        </p:nvPicPr>
        <p:blipFill>
          <a:blip r:embed="rId2" cstate="print"/>
          <a:srcRect l="4742" t="5048" r="10396" b="11660"/>
          <a:stretch>
            <a:fillRect/>
          </a:stretch>
        </p:blipFill>
        <p:spPr bwMode="auto">
          <a:xfrm>
            <a:off x="4793310" y="1484784"/>
            <a:ext cx="4350690" cy="270892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23528" y="476672"/>
            <a:ext cx="8424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 песка делают наждачную бумагу и стекло, используют в фильтрах для очистки воды 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://masteradoma.ru/wp-content/uploads/2008/04/shi3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844824"/>
            <a:ext cx="3952875" cy="2343151"/>
          </a:xfrm>
          <a:prstGeom prst="rect">
            <a:avLst/>
          </a:prstGeom>
          <a:noFill/>
        </p:spPr>
      </p:pic>
      <p:pic>
        <p:nvPicPr>
          <p:cNvPr id="6150" name="Picture 6" descr="http://flexpnz.ru/photos/tmp/58663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3429000"/>
            <a:ext cx="3333750" cy="314325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elitgorodok.ru/img/pesochnica-new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25586" y="2564904"/>
            <a:ext cx="5018413" cy="429309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Песком посыпают 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зимние обледеневшие дороги, добавляют в грунт при 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посадке 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деревьев. А ещё его привозят на детские площадки и в детские сады. Сооружают песочницы, где 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дети играют 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строителей и скульпторов. </a:t>
            </a:r>
          </a:p>
        </p:txBody>
      </p:sp>
      <p:pic>
        <p:nvPicPr>
          <p:cNvPr id="5122" name="Picture 2" descr="http://original-garden.ru/wp-content/uploads/2008/07/16f27727-57da-4a45-848f-2a805e36eee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140968"/>
            <a:ext cx="4952743" cy="422108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khabmama.ru/files/u/%D0%B5(4).jpg"/>
          <p:cNvPicPr>
            <a:picLocks noChangeAspect="1" noChangeArrowheads="1"/>
          </p:cNvPicPr>
          <p:nvPr/>
        </p:nvPicPr>
        <p:blipFill>
          <a:blip r:embed="rId2" cstate="print"/>
          <a:srcRect t="4503"/>
          <a:stretch>
            <a:fillRect/>
          </a:stretch>
        </p:blipFill>
        <p:spPr bwMode="auto">
          <a:xfrm>
            <a:off x="5364088" y="2015726"/>
            <a:ext cx="3779912" cy="484227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23528" y="260648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Рисуют песком, 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жаль, рисунки, так же как песчаные скульптуры, недолговечны…</a:t>
            </a:r>
          </a:p>
        </p:txBody>
      </p:sp>
      <p:pic>
        <p:nvPicPr>
          <p:cNvPr id="3074" name="Picture 2" descr="http://doseng.org/uploads/posts/1176502925_983e4194def64278c742cbb6d54187f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6136"/>
          <a:stretch>
            <a:fillRect/>
          </a:stretch>
        </p:blipFill>
        <p:spPr bwMode="auto">
          <a:xfrm>
            <a:off x="0" y="2419349"/>
            <a:ext cx="4968552" cy="443865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syradio.com.ua/files/photo/AquaH2OOas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92984" y="0"/>
            <a:ext cx="943698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74884" y="980728"/>
            <a:ext cx="31837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Конец </a:t>
            </a:r>
            <a:endParaRPr lang="ru-RU" sz="8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169</Words>
  <Application>Microsoft Office PowerPoint</Application>
  <PresentationFormat>Экран 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Your User Name</dc:creator>
  <cp:lastModifiedBy>BMA DOU №18</cp:lastModifiedBy>
  <cp:revision>11</cp:revision>
  <dcterms:created xsi:type="dcterms:W3CDTF">2012-09-22T20:49:52Z</dcterms:created>
  <dcterms:modified xsi:type="dcterms:W3CDTF">2020-07-07T04:00:40Z</dcterms:modified>
</cp:coreProperties>
</file>