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4" r:id="rId2"/>
    <p:sldId id="261" r:id="rId3"/>
    <p:sldId id="262" r:id="rId4"/>
    <p:sldId id="267" r:id="rId5"/>
    <p:sldId id="279" r:id="rId6"/>
    <p:sldId id="271" r:id="rId7"/>
    <p:sldId id="275" r:id="rId8"/>
    <p:sldId id="272" r:id="rId9"/>
    <p:sldId id="269" r:id="rId10"/>
    <p:sldId id="270" r:id="rId11"/>
    <p:sldId id="268" r:id="rId12"/>
    <p:sldId id="276" r:id="rId13"/>
    <p:sldId id="27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88" autoAdjust="0"/>
    <p:restoredTop sz="94660"/>
  </p:normalViewPr>
  <p:slideViewPr>
    <p:cSldViewPr>
      <p:cViewPr varScale="1">
        <p:scale>
          <a:sx n="68" d="100"/>
          <a:sy n="68" d="100"/>
        </p:scale>
        <p:origin x="-14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2145A-3D06-4250-B521-F7518C37858B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679E8-255B-4262-B25D-95D0F13A4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02.07.2020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393532708-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1678754" y="-607219"/>
            <a:ext cx="6858026" cy="807246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500042"/>
            <a:ext cx="5857916" cy="5143536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История возникновения </a:t>
            </a:r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бумаги </a:t>
            </a:r>
            <a:b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1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 : педагог БМАДОУ «Детский сад №18» Морозова Н.И. </a:t>
            </a:r>
            <a:endParaRPr lang="ru-RU" sz="1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.myshared.ru/6/685839/slide_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0"/>
            <a:ext cx="807246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volna.org/wp-content/uploads/2014/11/istoriia_sozdaniia_knighi1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0"/>
            <a:ext cx="821533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0" y="0"/>
            <a:ext cx="8929718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>
              <a:buNone/>
            </a:pP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Путь </a:t>
            </a:r>
            <a:r>
              <a:rPr lang="ru-RU" sz="6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бумаги</a:t>
            </a:r>
          </a:p>
          <a:p>
            <a:pPr>
              <a:buNone/>
            </a:pPr>
            <a:endParaRPr lang="ru-RU" sz="54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5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                        до</a:t>
            </a:r>
            <a:endParaRPr lang="ru-RU" sz="54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3" name="Picture 1" descr="C:\Users\ПК\Downloads\xtv4hkke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3000372"/>
            <a:ext cx="3214710" cy="3429024"/>
          </a:xfrm>
          <a:prstGeom prst="rect">
            <a:avLst/>
          </a:prstGeom>
          <a:noFill/>
        </p:spPr>
      </p:pic>
      <p:pic>
        <p:nvPicPr>
          <p:cNvPr id="3074" name="Picture 2" descr="C:\Users\ПК\Downloads\1d833_519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286124"/>
            <a:ext cx="3073045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histova.dmdou12.edumsko.ru/uploads/6000/21693/persona/news/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8724" y="1357298"/>
            <a:ext cx="8125276" cy="550070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00166" y="1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Сырьем для производства бумаги является древесная целлюлоза</a:t>
            </a:r>
            <a:endParaRPr lang="ru-RU" sz="3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14290"/>
            <a:ext cx="75009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Целлюлозу получают из лесных пород: в основном из ели, сосны и </a:t>
            </a:r>
            <a:r>
              <a:rPr lang="ru-RU" sz="32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березы.</a:t>
            </a:r>
            <a:endParaRPr lang="ru-RU" sz="3200" dirty="0"/>
          </a:p>
        </p:txBody>
      </p:sp>
      <p:pic>
        <p:nvPicPr>
          <p:cNvPr id="24579" name="Picture 3" descr="C:\Users\ПК\Downloads\1005901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214554"/>
            <a:ext cx="8143900" cy="4643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https://moskva.glavny.tv/sites/default/files/styles/large/public/mainphotos/5587/na-smolenshchine-dva-lesoruba-nanesli-lesu-mnogomillionnyy-ushcherb-6490.jpg?itok=YwEFv9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458"/>
            <a:ext cx="8072462" cy="521454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57290" y="428604"/>
            <a:ext cx="6858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5241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Сначала дерево надо срубить….</a:t>
            </a:r>
            <a:endParaRPr lang="ru-RU" sz="3200" b="1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i.ytimg.com/vi/ry0SOQTkUQk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454060"/>
            <a:ext cx="7445427" cy="540393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214290"/>
            <a:ext cx="7929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части  равные  их   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распилить и привезти на фабрику, завод…</a:t>
            </a:r>
            <a:endParaRPr lang="ru-RU" sz="32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Варка древеси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3214686"/>
            <a:ext cx="4214842" cy="3643314"/>
          </a:xfrm>
          <a:prstGeom prst="rect">
            <a:avLst/>
          </a:prstGeom>
          <a:noFill/>
        </p:spPr>
      </p:pic>
      <p:pic>
        <p:nvPicPr>
          <p:cNvPr id="22532" name="Picture 4" descr="Измельчение древесины для производства бумаг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0"/>
            <a:ext cx="4143372" cy="321468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286380" y="3214686"/>
            <a:ext cx="41434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Бумагу делают из целлюлозы.</a:t>
            </a:r>
          </a:p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Щепки отправляют в варку. Варят дерево в специальных </a:t>
            </a:r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машинах.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500043"/>
            <a:ext cx="36433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фабрике машины сдирают с них кору, измельчают в щепки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Сетка бумагоделательной машин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85926"/>
            <a:ext cx="3571900" cy="2286016"/>
          </a:xfrm>
          <a:prstGeom prst="rect">
            <a:avLst/>
          </a:prstGeom>
          <a:noFill/>
        </p:spPr>
      </p:pic>
      <p:pic>
        <p:nvPicPr>
          <p:cNvPr id="23556" name="Picture 4" descr="Сушка бумажного полотн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1785926"/>
            <a:ext cx="3357586" cy="2286016"/>
          </a:xfrm>
          <a:prstGeom prst="rect">
            <a:avLst/>
          </a:prstGeom>
          <a:noFill/>
        </p:spPr>
      </p:pic>
      <p:pic>
        <p:nvPicPr>
          <p:cNvPr id="23558" name="Picture 6" descr="Сматывание бумаги в рулон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357694"/>
            <a:ext cx="3786214" cy="2500306"/>
          </a:xfrm>
          <a:prstGeom prst="rect">
            <a:avLst/>
          </a:prstGeom>
          <a:noFill/>
        </p:spPr>
      </p:pic>
      <p:sp>
        <p:nvSpPr>
          <p:cNvPr id="5" name="Стрелка вправо 4"/>
          <p:cNvSpPr/>
          <p:nvPr/>
        </p:nvSpPr>
        <p:spPr>
          <a:xfrm>
            <a:off x="4643438" y="2500306"/>
            <a:ext cx="978408" cy="484632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право 5"/>
          <p:cNvSpPr/>
          <p:nvPr/>
        </p:nvSpPr>
        <p:spPr>
          <a:xfrm rot="6185196">
            <a:off x="7930049" y="4289554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4071942"/>
            <a:ext cx="33575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Наконец ровная белая лента выходит из машины и наматывается в огромный рулон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0"/>
            <a:ext cx="45720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Сначала кашица выливается на сетку бумагоделательной машины.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0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Одни валики отжимают воду, другие высушивают ее, третьи полируют</a:t>
            </a:r>
            <a:endParaRPr lang="ru-RU" sz="28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Пропитка целлюлозы наполнителе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549572"/>
            <a:ext cx="3929090" cy="4308428"/>
          </a:xfrm>
          <a:prstGeom prst="rect">
            <a:avLst/>
          </a:prstGeom>
          <a:noFill/>
        </p:spPr>
      </p:pic>
      <p:pic>
        <p:nvPicPr>
          <p:cNvPr id="21508" name="Picture 4" descr="Добавление красителей к целлюлоз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3" y="2500306"/>
            <a:ext cx="3929058" cy="4357694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142976" y="0"/>
            <a:ext cx="76438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 этого бумагу окрашивают в смесителе, куда добавляют красители. Так, добавки  делают бумагу белой и непрозрачной, а красители цветной</a:t>
            </a:r>
            <a:endParaRPr lang="ru-RU" sz="32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атьяна\Desktop\спаси дерево\U6kBYE4qG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785926"/>
            <a:ext cx="7286676" cy="4857784"/>
          </a:xfrm>
          <a:prstGeom prst="rect">
            <a:avLst/>
          </a:prstGeom>
          <a:ln w="228600" cap="sq" cmpd="thickThin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1357290" y="58636"/>
            <a:ext cx="735811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Бумагу нужно беречь.                                            «Бумагу сбережешь- дерево спасешь».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393532708-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1878949" y="-235930"/>
            <a:ext cx="6143668" cy="76156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500042"/>
            <a:ext cx="5500726" cy="4572032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 СПАСИБО</a:t>
            </a:r>
            <a:b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         ЗА</a:t>
            </a:r>
            <a:b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7200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ВНИМАНИЕ!</a:t>
            </a:r>
            <a:endParaRPr lang="ru-RU" sz="7200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365</TotalTime>
  <Words>144</Words>
  <Application>Microsoft Office PowerPoint</Application>
  <PresentationFormat>Экран (4:3)</PresentationFormat>
  <Paragraphs>20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Солнцестояние</vt:lpstr>
      <vt:lpstr>История возникновения бумаги   Подготовил : педагог БМАДОУ «Детский сад №18» Морозова Н.И.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   СПАСИБО        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BMA DOU №18</cp:lastModifiedBy>
  <cp:revision>16</cp:revision>
  <dcterms:created xsi:type="dcterms:W3CDTF">2017-10-28T14:58:12Z</dcterms:created>
  <dcterms:modified xsi:type="dcterms:W3CDTF">2020-07-02T05:52:19Z</dcterms:modified>
</cp:coreProperties>
</file>