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382-E8EF-4C67-A961-A5F5EE61B864}" type="datetimeFigureOut">
              <a:rPr lang="ru-RU" smtClean="0"/>
              <a:pPr/>
              <a:t>22.09.2019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AF64B-C76E-4FBC-BC77-87176CD95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382-E8EF-4C67-A961-A5F5EE61B864}" type="datetimeFigureOut">
              <a:rPr lang="ru-RU" smtClean="0"/>
              <a:pPr/>
              <a:t>22.09.2019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AF64B-C76E-4FBC-BC77-87176CD95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382-E8EF-4C67-A961-A5F5EE61B864}" type="datetimeFigureOut">
              <a:rPr lang="ru-RU" smtClean="0"/>
              <a:pPr/>
              <a:t>22.09.2019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AF64B-C76E-4FBC-BC77-87176CD95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382-E8EF-4C67-A961-A5F5EE61B864}" type="datetimeFigureOut">
              <a:rPr lang="ru-RU" smtClean="0"/>
              <a:pPr/>
              <a:t>22.09.2019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AF64B-C76E-4FBC-BC77-87176CD95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382-E8EF-4C67-A961-A5F5EE61B864}" type="datetimeFigureOut">
              <a:rPr lang="ru-RU" smtClean="0"/>
              <a:pPr/>
              <a:t>22.09.2019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AF64B-C76E-4FBC-BC77-87176CD95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382-E8EF-4C67-A961-A5F5EE61B864}" type="datetimeFigureOut">
              <a:rPr lang="ru-RU" smtClean="0"/>
              <a:pPr/>
              <a:t>22.09.2019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AF64B-C76E-4FBC-BC77-87176CD95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382-E8EF-4C67-A961-A5F5EE61B864}" type="datetimeFigureOut">
              <a:rPr lang="ru-RU" smtClean="0"/>
              <a:pPr/>
              <a:t>22.09.2019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AF64B-C76E-4FBC-BC77-87176CD95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382-E8EF-4C67-A961-A5F5EE61B864}" type="datetimeFigureOut">
              <a:rPr lang="ru-RU" smtClean="0"/>
              <a:pPr/>
              <a:t>22.09.2019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AF64B-C76E-4FBC-BC77-87176CD95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382-E8EF-4C67-A961-A5F5EE61B864}" type="datetimeFigureOut">
              <a:rPr lang="ru-RU" smtClean="0"/>
              <a:pPr/>
              <a:t>22.09.2019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AF64B-C76E-4FBC-BC77-87176CD95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382-E8EF-4C67-A961-A5F5EE61B864}" type="datetimeFigureOut">
              <a:rPr lang="ru-RU" smtClean="0"/>
              <a:pPr/>
              <a:t>22.09.2019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AF64B-C76E-4FBC-BC77-87176CD95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382-E8EF-4C67-A961-A5F5EE61B864}" type="datetimeFigureOut">
              <a:rPr lang="ru-RU" smtClean="0"/>
              <a:pPr/>
              <a:t>22.09.2019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AF64B-C76E-4FBC-BC77-87176CD95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53382-E8EF-4C67-A961-A5F5EE61B864}" type="datetimeFigureOut">
              <a:rPr lang="ru-RU" smtClean="0"/>
              <a:pPr/>
              <a:t>22.09.2019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BAF64B-C76E-4FBC-BC77-87176CD95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" y="0"/>
          <a:ext cx="9143999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4532"/>
                <a:gridCol w="4719467"/>
              </a:tblGrid>
              <a:tr h="342900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21920" marR="12192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21920" marR="121920" marT="34290" marB="34290"/>
                </a:tc>
              </a:tr>
              <a:tr h="342900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21920" marR="12192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21920" marR="121920" marT="34290" marB="34290"/>
                </a:tc>
              </a:tr>
            </a:tbl>
          </a:graphicData>
        </a:graphic>
      </p:graphicFrame>
      <p:pic>
        <p:nvPicPr>
          <p:cNvPr id="4" name="Рисунок 3" descr="---------------------------_p84bga6t.jpg"/>
          <p:cNvPicPr>
            <a:picLocks noChangeAspect="1"/>
          </p:cNvPicPr>
          <p:nvPr/>
        </p:nvPicPr>
        <p:blipFill>
          <a:blip r:embed="rId2"/>
          <a:srcRect l="4848" r="3018"/>
          <a:stretch>
            <a:fillRect/>
          </a:stretch>
        </p:blipFill>
        <p:spPr>
          <a:xfrm>
            <a:off x="0" y="0"/>
            <a:ext cx="4450757" cy="3429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  <p:pic>
        <p:nvPicPr>
          <p:cNvPr id="5" name="Рисунок 4" descr="maxresdefault.jpg"/>
          <p:cNvPicPr>
            <a:picLocks noChangeAspect="1"/>
          </p:cNvPicPr>
          <p:nvPr/>
        </p:nvPicPr>
        <p:blipFill>
          <a:blip r:embed="rId3"/>
          <a:srcRect l="8333"/>
          <a:stretch>
            <a:fillRect/>
          </a:stretch>
        </p:blipFill>
        <p:spPr>
          <a:xfrm>
            <a:off x="4429124" y="0"/>
            <a:ext cx="4714876" cy="3429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1142976" y="3000372"/>
            <a:ext cx="215046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</a:t>
            </a: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ошка с котятами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6457890"/>
            <a:ext cx="245233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</a:t>
            </a:r>
            <a:r>
              <a:rPr lang="ru-RU" sz="2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обака со щенятами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429124" y="3000372"/>
            <a:ext cx="107523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котенок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001024" y="6457890"/>
            <a:ext cx="91832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щенок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2" name="Рисунок 11" descr="hello_html_389fb2f1.jpg"/>
          <p:cNvPicPr>
            <a:picLocks noChangeAspect="1"/>
          </p:cNvPicPr>
          <p:nvPr/>
        </p:nvPicPr>
        <p:blipFill>
          <a:blip r:embed="rId4"/>
          <a:srcRect r="3125"/>
          <a:stretch>
            <a:fillRect/>
          </a:stretch>
        </p:blipFill>
        <p:spPr>
          <a:xfrm>
            <a:off x="0" y="3423285"/>
            <a:ext cx="4429124" cy="343471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  <p:pic>
        <p:nvPicPr>
          <p:cNvPr id="13" name="Рисунок 12" descr="poroda-mordochka-belyy_fon-schenok-ovcharka.jpg"/>
          <p:cNvPicPr>
            <a:picLocks noChangeAspect="1"/>
          </p:cNvPicPr>
          <p:nvPr/>
        </p:nvPicPr>
        <p:blipFill>
          <a:blip r:embed="rId5" cstate="print"/>
          <a:srcRect l="7539" r="2444"/>
          <a:stretch>
            <a:fillRect/>
          </a:stretch>
        </p:blipFill>
        <p:spPr>
          <a:xfrm>
            <a:off x="4429124" y="3429000"/>
            <a:ext cx="4714876" cy="3429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  <p:sp>
        <p:nvSpPr>
          <p:cNvPr id="16" name="Прямоугольник 15"/>
          <p:cNvSpPr/>
          <p:nvPr/>
        </p:nvSpPr>
        <p:spPr>
          <a:xfrm>
            <a:off x="214282" y="6457890"/>
            <a:ext cx="245233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собака со щенятами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643438" y="6457890"/>
            <a:ext cx="91832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щенок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" y="0"/>
          <a:ext cx="9143999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4532"/>
                <a:gridCol w="4719467"/>
              </a:tblGrid>
              <a:tr h="342900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21920" marR="12192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21920" marR="121920" marT="34290" marB="34290"/>
                </a:tc>
              </a:tr>
              <a:tr h="342900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21920" marR="12192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21920" marR="121920" marT="34290" marB="34290"/>
                </a:tc>
              </a:tr>
            </a:tbl>
          </a:graphicData>
        </a:graphic>
      </p:graphicFrame>
      <p:pic>
        <p:nvPicPr>
          <p:cNvPr id="5" name="Рисунок 4" descr="1405156801_acrqnv60xluguwz.jpg"/>
          <p:cNvPicPr>
            <a:picLocks noChangeAspect="1"/>
          </p:cNvPicPr>
          <p:nvPr/>
        </p:nvPicPr>
        <p:blipFill>
          <a:blip r:embed="rId2"/>
          <a:srcRect r="7500" b="10000"/>
          <a:stretch>
            <a:fillRect/>
          </a:stretch>
        </p:blipFill>
        <p:spPr>
          <a:xfrm>
            <a:off x="4444999" y="0"/>
            <a:ext cx="4699001" cy="3429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  <p:pic>
        <p:nvPicPr>
          <p:cNvPr id="6" name="Рисунок 5" descr="f0eafc60bcc8.jpg"/>
          <p:cNvPicPr>
            <a:picLocks noChangeAspect="1"/>
          </p:cNvPicPr>
          <p:nvPr/>
        </p:nvPicPr>
        <p:blipFill>
          <a:blip r:embed="rId3"/>
          <a:srcRect t="7291" b="13541"/>
          <a:stretch>
            <a:fillRect/>
          </a:stretch>
        </p:blipFill>
        <p:spPr>
          <a:xfrm>
            <a:off x="0" y="3429000"/>
            <a:ext cx="4429124" cy="3429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  <p:pic>
        <p:nvPicPr>
          <p:cNvPr id="8" name="Рисунок 7" descr="Goat_White_43300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9124" y="3429000"/>
            <a:ext cx="4714876" cy="3429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285852" y="3000372"/>
            <a:ext cx="226696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</a:t>
            </a: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орова с теленком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929586" y="3000372"/>
            <a:ext cx="107664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теленок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14546" y="3429000"/>
            <a:ext cx="208435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</a:t>
            </a: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оза с козлятами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924114" y="6457890"/>
            <a:ext cx="121988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козленок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3" name="Рисунок 12" descr="1554010552890.jpg"/>
          <p:cNvPicPr>
            <a:picLocks noChangeAspect="1"/>
          </p:cNvPicPr>
          <p:nvPr/>
        </p:nvPicPr>
        <p:blipFill>
          <a:blip r:embed="rId5"/>
          <a:srcRect l="7886" t="3969" r="10616"/>
          <a:stretch>
            <a:fillRect/>
          </a:stretch>
        </p:blipFill>
        <p:spPr>
          <a:xfrm>
            <a:off x="0" y="0"/>
            <a:ext cx="4429124" cy="3429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  <p:sp>
        <p:nvSpPr>
          <p:cNvPr id="14" name="Прямоугольник 13"/>
          <p:cNvSpPr/>
          <p:nvPr/>
        </p:nvSpPr>
        <p:spPr>
          <a:xfrm>
            <a:off x="1000100" y="0"/>
            <a:ext cx="223445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корова с телятами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" y="0"/>
          <a:ext cx="9143999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4532"/>
                <a:gridCol w="4719467"/>
              </a:tblGrid>
              <a:tr h="342900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21920" marR="12192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21920" marR="121920" marT="34290" marB="34290">
                    <a:solidFill>
                      <a:srgbClr val="0070C0"/>
                    </a:solidFill>
                  </a:tcPr>
                </a:tc>
              </a:tr>
              <a:tr h="342900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21920" marR="12192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21920" marR="121920" marT="34290" marB="34290"/>
                </a:tc>
              </a:tr>
            </a:tbl>
          </a:graphicData>
        </a:graphic>
      </p:graphicFrame>
      <p:pic>
        <p:nvPicPr>
          <p:cNvPr id="6" name="Рисунок 5" descr="ч.jpeg"/>
          <p:cNvPicPr>
            <a:picLocks noChangeAspect="1"/>
          </p:cNvPicPr>
          <p:nvPr/>
        </p:nvPicPr>
        <p:blipFill>
          <a:blip r:embed="rId2"/>
          <a:srcRect l="8333" r="5556"/>
          <a:stretch>
            <a:fillRect/>
          </a:stretch>
        </p:blipFill>
        <p:spPr>
          <a:xfrm>
            <a:off x="0" y="3428997"/>
            <a:ext cx="4429156" cy="3429003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  <p:pic>
        <p:nvPicPr>
          <p:cNvPr id="7" name="Рисунок 6" descr="ZHivotnye-Foto-215.jpg"/>
          <p:cNvPicPr>
            <a:picLocks noChangeAspect="1"/>
          </p:cNvPicPr>
          <p:nvPr/>
        </p:nvPicPr>
        <p:blipFill>
          <a:blip r:embed="rId3"/>
          <a:srcRect l="1981"/>
          <a:stretch>
            <a:fillRect/>
          </a:stretch>
        </p:blipFill>
        <p:spPr>
          <a:xfrm>
            <a:off x="4429124" y="3429000"/>
            <a:ext cx="4714876" cy="3429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  <p:pic>
        <p:nvPicPr>
          <p:cNvPr id="9" name="Рисунок 8" descr="1659_f_6_prodayutsya-ovcyЕ.jpg"/>
          <p:cNvPicPr>
            <a:picLocks noChangeAspect="1"/>
          </p:cNvPicPr>
          <p:nvPr/>
        </p:nvPicPr>
        <p:blipFill>
          <a:blip r:embed="rId4"/>
          <a:srcRect t="1311"/>
          <a:stretch>
            <a:fillRect/>
          </a:stretch>
        </p:blipFill>
        <p:spPr>
          <a:xfrm>
            <a:off x="0" y="0"/>
            <a:ext cx="4429124" cy="342897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  <p:pic>
        <p:nvPicPr>
          <p:cNvPr id="11" name="Рисунок 10" descr="s47882574.jpg"/>
          <p:cNvPicPr>
            <a:picLocks noChangeAspect="1"/>
          </p:cNvPicPr>
          <p:nvPr/>
        </p:nvPicPr>
        <p:blipFill>
          <a:blip r:embed="rId5"/>
          <a:srcRect l="-537" t="20264" r="113" b="28546"/>
          <a:stretch>
            <a:fillRect/>
          </a:stretch>
        </p:blipFill>
        <p:spPr>
          <a:xfrm>
            <a:off x="4429124" y="0"/>
            <a:ext cx="4714876" cy="3429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  <p:sp>
        <p:nvSpPr>
          <p:cNvPr id="12" name="Прямоугольник 11"/>
          <p:cNvSpPr/>
          <p:nvPr/>
        </p:nvSpPr>
        <p:spPr>
          <a:xfrm>
            <a:off x="2000232" y="0"/>
            <a:ext cx="230088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ОВЦА С ЯГНЯТАМИ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935015" y="3000372"/>
            <a:ext cx="120898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ЯГНЕНОК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357290" y="3429000"/>
            <a:ext cx="301691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ЛОШАДЬ С ЖЕРЕБЯТАМИ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612812" y="3429000"/>
            <a:ext cx="153118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ЖЕРЕБЕНОК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" y="0"/>
          <a:ext cx="9143999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4532"/>
                <a:gridCol w="4719467"/>
              </a:tblGrid>
              <a:tr h="342900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21920" marR="12192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21920" marR="121920" marT="34290" marB="34290"/>
                </a:tc>
              </a:tr>
              <a:tr h="342900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21920" marR="12192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121920" marR="121920" marT="34290" marB="34290"/>
                </a:tc>
              </a:tr>
            </a:tbl>
          </a:graphicData>
        </a:graphic>
      </p:graphicFrame>
      <p:pic>
        <p:nvPicPr>
          <p:cNvPr id="4" name="Рисунок 3" descr="34qq-dbaALb8v7vNW-HzW8evs4OFESPCZtbmWltxXcDydDID8K9x6Fr5cWmWYXnrX-EFkUyr5d2XykLHKRAHnM9qi5yiugTjiI7qSKuV80tiqnbG0WSzchaXxkoa9LyQ.jpg"/>
          <p:cNvPicPr>
            <a:picLocks noChangeAspect="1"/>
          </p:cNvPicPr>
          <p:nvPr/>
        </p:nvPicPr>
        <p:blipFill>
          <a:blip r:embed="rId2"/>
          <a:srcRect l="5701" r="5927"/>
          <a:stretch>
            <a:fillRect/>
          </a:stretch>
        </p:blipFill>
        <p:spPr>
          <a:xfrm>
            <a:off x="0" y="0"/>
            <a:ext cx="4429124" cy="3429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428728" y="0"/>
            <a:ext cx="291663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СВИНЬЯ С ПОРОСЯТАМИ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Рисунок 5" descr="laying-копия.png"/>
          <p:cNvPicPr>
            <a:picLocks noChangeAspect="1"/>
          </p:cNvPicPr>
          <p:nvPr/>
        </p:nvPicPr>
        <p:blipFill>
          <a:blip r:embed="rId3"/>
          <a:srcRect l="3750"/>
          <a:stretch>
            <a:fillRect/>
          </a:stretch>
        </p:blipFill>
        <p:spPr>
          <a:xfrm>
            <a:off x="4429124" y="0"/>
            <a:ext cx="4714875" cy="3429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7574340" y="3000372"/>
            <a:ext cx="156966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ПОРОСЕНОК</a:t>
            </a:r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1" name="Рисунок 10" descr="kroliki-troica-semya-detenyshi.jpg"/>
          <p:cNvPicPr>
            <a:picLocks noChangeAspect="1"/>
          </p:cNvPicPr>
          <p:nvPr/>
        </p:nvPicPr>
        <p:blipFill>
          <a:blip r:embed="rId4" cstate="print"/>
          <a:srcRect l="8590" t="-1244" r="9676"/>
          <a:stretch>
            <a:fillRect/>
          </a:stretch>
        </p:blipFill>
        <p:spPr>
          <a:xfrm>
            <a:off x="0" y="3429000"/>
            <a:ext cx="4429124" cy="3429001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  <p:pic>
        <p:nvPicPr>
          <p:cNvPr id="13" name="Рисунок 12" descr="little-red-bunny-1372136.jpg"/>
          <p:cNvPicPr>
            <a:picLocks noChangeAspect="1"/>
          </p:cNvPicPr>
          <p:nvPr/>
        </p:nvPicPr>
        <p:blipFill>
          <a:blip r:embed="rId5"/>
          <a:srcRect l="686" t="3698" b="7547"/>
          <a:stretch>
            <a:fillRect/>
          </a:stretch>
        </p:blipFill>
        <p:spPr>
          <a:xfrm>
            <a:off x="4429124" y="3429000"/>
            <a:ext cx="4714877" cy="3429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  <p:sp>
        <p:nvSpPr>
          <p:cNvPr id="16" name="Прямоугольник 15"/>
          <p:cNvSpPr/>
          <p:nvPr/>
        </p:nvSpPr>
        <p:spPr>
          <a:xfrm>
            <a:off x="2214546" y="3429000"/>
            <a:ext cx="220778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крольчиха</a:t>
            </a:r>
          </a:p>
          <a:p>
            <a:pPr algn="ctr"/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с крольчатами</a:t>
            </a:r>
            <a:endParaRPr lang="ru-RU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366397" y="3429000"/>
            <a:ext cx="177760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крольчонок</a:t>
            </a:r>
            <a:endParaRPr lang="ru-RU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521</TotalTime>
  <Words>40</Words>
  <Application>Microsoft Office PowerPoint</Application>
  <PresentationFormat>Экран (4:3)</PresentationFormat>
  <Paragraphs>20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Слайд 1</vt:lpstr>
      <vt:lpstr>Слайд 2</vt:lpstr>
      <vt:lpstr>Слайд 3</vt:lpstr>
      <vt:lpstr>Слайд 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Надя</dc:creator>
  <cp:lastModifiedBy>Надя</cp:lastModifiedBy>
  <cp:revision>49</cp:revision>
  <dcterms:created xsi:type="dcterms:W3CDTF">2019-09-07T05:01:38Z</dcterms:created>
  <dcterms:modified xsi:type="dcterms:W3CDTF">2019-09-22T14:39:37Z</dcterms:modified>
</cp:coreProperties>
</file>