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70" r:id="rId14"/>
    <p:sldId id="267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9344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1018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690625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35797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9837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251489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52731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392818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1243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01858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43014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183B6-F5CF-4039-A5E4-1418EE86025C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7478C-5C49-4D5C-B01C-C60A134129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6208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548680"/>
            <a:ext cx="7772400" cy="1470025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6000" b="1" dirty="0" smtClean="0"/>
              <a:t> дикие животные и их детеныши.</a:t>
            </a:r>
            <a:endParaRPr lang="ru-RU" sz="6000" b="1" dirty="0"/>
          </a:p>
        </p:txBody>
      </p:sp>
    </p:spTree>
    <p:extLst>
      <p:ext uri="{BB962C8B-B14F-4D97-AF65-F5344CB8AC3E}">
        <p14:creationId xmlns="" xmlns:p14="http://schemas.microsoft.com/office/powerpoint/2010/main" val="10564501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Медведица и медвежонок.</a:t>
            </a:r>
            <a:endParaRPr lang="ru-RU" dirty="0"/>
          </a:p>
        </p:txBody>
      </p:sp>
      <p:pic>
        <p:nvPicPr>
          <p:cNvPr id="5" name="Объект 4" descr="http://festival.1september.ru/articles/569635/img5.jpg"/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136904" cy="5256584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4316533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Лось  и  лосенок.</a:t>
            </a:r>
            <a:endParaRPr lang="ru-RU" dirty="0"/>
          </a:p>
        </p:txBody>
      </p:sp>
      <p:pic>
        <p:nvPicPr>
          <p:cNvPr id="4" name="preview-image" descr="http://www.fresher.ru/images9/detenyshi-zhivotnyx/55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488832" cy="5040560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071213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Лиса  и  лисенок</a:t>
            </a:r>
            <a:endParaRPr lang="ru-RU" dirty="0"/>
          </a:p>
        </p:txBody>
      </p:sp>
      <p:pic>
        <p:nvPicPr>
          <p:cNvPr id="4" name="preview-image" descr="http://cs625817.vk.me/v625817934/e8f4/xi8x2xqAi3U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8352928" cy="5102027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26054004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Зайчиха и зайчонок</a:t>
            </a:r>
            <a:endParaRPr lang="ru-RU" dirty="0"/>
          </a:p>
        </p:txBody>
      </p:sp>
      <p:pic>
        <p:nvPicPr>
          <p:cNvPr id="4" name="Объект 3" descr="http://zooclub.ru/attach/tales/7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598196" cy="518457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425115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Кабан  и поросята</a:t>
            </a:r>
            <a:endParaRPr lang="ru-RU" dirty="0"/>
          </a:p>
        </p:txBody>
      </p:sp>
      <p:pic>
        <p:nvPicPr>
          <p:cNvPr id="4" name="preview-image" descr="http://freekaliningrad.ru/upload/medialibrary/c22/5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208912" cy="5112568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5274754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Волчица и волчонок</a:t>
            </a:r>
            <a:endParaRPr lang="ru-RU" dirty="0"/>
          </a:p>
        </p:txBody>
      </p:sp>
      <p:pic>
        <p:nvPicPr>
          <p:cNvPr id="4" name="preview-image" descr="http://ru1.anyfad.com/items/t1@59564e4b-e0d5-42be-ab09-5daaa5b121d7/Volchata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136904" cy="5256584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1088664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Ежиха и ежонок</a:t>
            </a:r>
            <a:endParaRPr lang="ru-RU" dirty="0"/>
          </a:p>
        </p:txBody>
      </p:sp>
      <p:pic>
        <p:nvPicPr>
          <p:cNvPr id="4" name="preview-image" descr="http://re-actor.net/uploads/posts/2012-08/1345311688_0a.jpe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064896" cy="4968552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452968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000" dirty="0" smtClean="0"/>
              <a:t>Что кушают  животные.</a:t>
            </a:r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30637331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8000" dirty="0" smtClean="0"/>
              <a:t>Белка</a:t>
            </a:r>
            <a:endParaRPr lang="ru-RU" sz="8000" dirty="0"/>
          </a:p>
        </p:txBody>
      </p:sp>
      <p:pic>
        <p:nvPicPr>
          <p:cNvPr id="3" name="preview-image" descr="http://cdn01.ru/files/users/images/97/83/978390443a3c5f8ee8fef07b65063dee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352927" cy="5040560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5065266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/>
              <a:t>Б</a:t>
            </a:r>
            <a:r>
              <a:rPr lang="ru-RU" sz="7200" dirty="0" smtClean="0"/>
              <a:t>елка</a:t>
            </a:r>
            <a:endParaRPr lang="ru-RU" sz="7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243890" cy="5187723"/>
          </a:xfrm>
          <a:prstGeom prst="rect">
            <a:avLst/>
          </a:prstGeom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4535346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66824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Лиса</a:t>
            </a:r>
            <a:endParaRPr lang="ru-RU" sz="7200" dirty="0"/>
          </a:p>
        </p:txBody>
      </p:sp>
      <p:pic>
        <p:nvPicPr>
          <p:cNvPr id="3" name="preview-image" descr="http://i.mr7.ru/photos/2013/03/Au0nczwmREW11g6G0MzI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41462"/>
            <a:ext cx="7992888" cy="483986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1048704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Лиса</a:t>
            </a:r>
            <a:endParaRPr lang="ru-RU" sz="7200" dirty="0"/>
          </a:p>
        </p:txBody>
      </p:sp>
      <p:pic>
        <p:nvPicPr>
          <p:cNvPr id="3" name="preview-image" descr="http://mihalich.com.ua/sites/default/files/lisa_ohota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7995748" cy="554461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3759267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Волк</a:t>
            </a:r>
            <a:endParaRPr lang="ru-RU" sz="7200" dirty="0"/>
          </a:p>
        </p:txBody>
      </p:sp>
      <p:pic>
        <p:nvPicPr>
          <p:cNvPr id="3" name="preview-image" descr="http://cs.pikabu.ru/images/big_size_comm/2013-08_6/13778615857304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208911" cy="5112568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167706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Волк</a:t>
            </a:r>
            <a:endParaRPr lang="ru-RU" sz="7200" dirty="0"/>
          </a:p>
        </p:txBody>
      </p:sp>
      <p:pic>
        <p:nvPicPr>
          <p:cNvPr id="3" name="preview-image" descr="http://proxy12.media.online.ua/uol/r2-1c47e4577b/5555330dccbe2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61770"/>
            <a:ext cx="8280920" cy="499156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501672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Медведь</a:t>
            </a:r>
            <a:endParaRPr lang="ru-RU" dirty="0"/>
          </a:p>
        </p:txBody>
      </p:sp>
      <p:pic>
        <p:nvPicPr>
          <p:cNvPr id="3" name="preview-image" descr="http://info-bear-world.narod.ru/kdb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80920" cy="5328592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35540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Медведь</a:t>
            </a:r>
            <a:endParaRPr lang="ru-RU" sz="7200" dirty="0"/>
          </a:p>
        </p:txBody>
      </p:sp>
      <p:pic>
        <p:nvPicPr>
          <p:cNvPr id="3074" name="Picture 2" descr="http://medvedshop.ru/wa-data/public/shop/products/83/23/12383/images/21475/21475.97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7920880" cy="5229200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13995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Лось</a:t>
            </a:r>
            <a:endParaRPr lang="ru-RU" sz="7200" dirty="0"/>
          </a:p>
        </p:txBody>
      </p:sp>
      <p:pic>
        <p:nvPicPr>
          <p:cNvPr id="3" name="preview-image" descr="http://www.all-about-russia.ru/nature/animal/elk/elk3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64895" cy="5112568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982915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Лось</a:t>
            </a:r>
            <a:endParaRPr lang="ru-RU" sz="7200" dirty="0"/>
          </a:p>
        </p:txBody>
      </p:sp>
      <p:pic>
        <p:nvPicPr>
          <p:cNvPr id="3" name="preview-image" descr="http://www.infosmi.net/images/stories/articles/2013/Kuryozy/08-2013/03/6F617694B780DF3534EA6D14859E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34477"/>
            <a:ext cx="8352927" cy="4918859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241996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Заяц</a:t>
            </a:r>
            <a:endParaRPr lang="ru-RU" sz="7200" dirty="0"/>
          </a:p>
        </p:txBody>
      </p:sp>
      <p:pic>
        <p:nvPicPr>
          <p:cNvPr id="3" name="preview-image" descr="http://domznaniy.ru/uploads/posts/2015-01/1422303127_chem-pitaetsya-zayac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87" y="1484785"/>
            <a:ext cx="8507993" cy="5109690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513724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Заяц</a:t>
            </a:r>
            <a:endParaRPr lang="ru-RU" sz="7200" dirty="0"/>
          </a:p>
        </p:txBody>
      </p:sp>
      <p:pic>
        <p:nvPicPr>
          <p:cNvPr id="3" name="preview-image" descr="http://poradumo.pp.ua/uploads/posts/2015-01/chim-zhivitsya-zayec_173.jpe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5056"/>
            <a:ext cx="8640960" cy="5040288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25834369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7734"/>
          </a:xfrm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ЕЖ</a:t>
            </a:r>
            <a:endParaRPr lang="ru-RU" sz="7200" dirty="0"/>
          </a:p>
        </p:txBody>
      </p:sp>
      <p:pic>
        <p:nvPicPr>
          <p:cNvPr id="3" name="preview-image" descr="http://yahooeu.yahooeu.ru/uploads/posts/2010-01/1262720187_yahooeu_ru_47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8136903" cy="5256584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9084021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dirty="0" smtClean="0"/>
              <a:t>Еж</a:t>
            </a:r>
            <a:endParaRPr lang="ru-RU" sz="7200" dirty="0"/>
          </a:p>
        </p:txBody>
      </p:sp>
      <p:pic>
        <p:nvPicPr>
          <p:cNvPr id="1026" name="Picture 2" descr="http://www.perunica.ru/uploads/posts/2012-05/1336041578_0_4e380_909098f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496944" cy="518457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957635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7772400" cy="14700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9600" dirty="0" smtClean="0"/>
              <a:t>Конец.</a:t>
            </a:r>
            <a:endParaRPr lang="ru-RU" sz="9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36539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000">
        <p:checker/>
      </p:transition>
    </mc:Choice>
    <mc:Fallback>
      <p:transition spd="slow" advClick="0" advTm="2000">
        <p:checker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50</Words>
  <Application>Microsoft Office PowerPoint</Application>
  <PresentationFormat>Экран (4:3)</PresentationFormat>
  <Paragraphs>24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 дикие животные и их детеныши.</vt:lpstr>
      <vt:lpstr>Медведица и медвежонок.</vt:lpstr>
      <vt:lpstr>Лось  и  лосенок.</vt:lpstr>
      <vt:lpstr>Лиса  и  лисенок</vt:lpstr>
      <vt:lpstr>Зайчиха и зайчонок</vt:lpstr>
      <vt:lpstr>Кабан  и поросята</vt:lpstr>
      <vt:lpstr>Волчица и волчонок</vt:lpstr>
      <vt:lpstr>Ежиха и ежонок</vt:lpstr>
      <vt:lpstr>Что кушают  животные.</vt:lpstr>
      <vt:lpstr>Белка</vt:lpstr>
      <vt:lpstr>Белка</vt:lpstr>
      <vt:lpstr>Лиса</vt:lpstr>
      <vt:lpstr>Лиса</vt:lpstr>
      <vt:lpstr>Волк</vt:lpstr>
      <vt:lpstr>Волк</vt:lpstr>
      <vt:lpstr>Медведь</vt:lpstr>
      <vt:lpstr>Медведь</vt:lpstr>
      <vt:lpstr>Лось</vt:lpstr>
      <vt:lpstr>Лось</vt:lpstr>
      <vt:lpstr>Заяц</vt:lpstr>
      <vt:lpstr>Заяц</vt:lpstr>
      <vt:lpstr>ЕЖ</vt:lpstr>
      <vt:lpstr>Еж</vt:lpstr>
      <vt:lpstr>Конец.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животные</dc:title>
  <dc:creator>Роза</dc:creator>
  <cp:lastModifiedBy>BMA DOU №18</cp:lastModifiedBy>
  <cp:revision>21</cp:revision>
  <dcterms:created xsi:type="dcterms:W3CDTF">2016-04-21T16:34:36Z</dcterms:created>
  <dcterms:modified xsi:type="dcterms:W3CDTF">2020-05-22T12:52:25Z</dcterms:modified>
</cp:coreProperties>
</file>