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</p:sldMasterIdLst>
  <p:sldIdLst>
    <p:sldId id="256" r:id="rId3"/>
    <p:sldId id="260" r:id="rId4"/>
    <p:sldId id="257" r:id="rId5"/>
    <p:sldId id="258" r:id="rId6"/>
    <p:sldId id="261" r:id="rId7"/>
    <p:sldId id="259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11/29/2019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Мастер – класс по изготовлению ЭКО - кормушки</a:t>
            </a:r>
            <a:endParaRPr lang="ru-RU" dirty="0"/>
          </a:p>
        </p:txBody>
      </p:sp>
      <p:pic>
        <p:nvPicPr>
          <p:cNvPr id="4" name="Содержимое 3" descr="кормушка2-480x38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09800" y="1600200"/>
            <a:ext cx="5181600" cy="4102100"/>
          </a:xfrm>
        </p:spPr>
      </p:pic>
      <p:sp>
        <p:nvSpPr>
          <p:cNvPr id="5" name="Прямоугольник 4"/>
          <p:cNvSpPr/>
          <p:nvPr/>
        </p:nvSpPr>
        <p:spPr>
          <a:xfrm>
            <a:off x="4572000" y="5715000"/>
            <a:ext cx="43434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Подготовили и провели воспитатели БМА ДОУ «Детский сад № 18»</a:t>
            </a:r>
          </a:p>
          <a:p>
            <a:pPr algn="ctr"/>
            <a:r>
              <a:rPr lang="ru-RU" sz="1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Морозова Н.И., </a:t>
            </a:r>
            <a:r>
              <a:rPr lang="ru-RU" sz="16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Косилкина</a:t>
            </a:r>
            <a:r>
              <a:rPr lang="ru-RU" sz="1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 Е.В.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54762"/>
          </a:xfrm>
        </p:spPr>
        <p:txBody>
          <a:bodyPr/>
          <a:lstStyle/>
          <a:p>
            <a:r>
              <a:rPr lang="ru-RU" dirty="0" smtClean="0"/>
              <a:t>Совместное мероприятие для родителей и детей. Мастер – класс, как современная форма взаимодействия с семьями воспитанников. Приурочено  к акции «Щедрый вторник»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" y="381001"/>
            <a:ext cx="8839200" cy="1752599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Цель: вовлечение родителей в образовательную деятельность для совместного изготовления</a:t>
            </a:r>
            <a:br>
              <a:rPr lang="ru-RU" sz="3200" dirty="0" smtClean="0"/>
            </a:br>
            <a:r>
              <a:rPr lang="ru-RU" sz="3200" dirty="0" smtClean="0"/>
              <a:t>ЭКО – </a:t>
            </a:r>
            <a:r>
              <a:rPr lang="ru-RU" sz="3200" dirty="0" smtClean="0"/>
              <a:t>кормушек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" y="2133600"/>
            <a:ext cx="8839200" cy="4495800"/>
          </a:xfrm>
        </p:spPr>
        <p:txBody>
          <a:bodyPr/>
          <a:lstStyle/>
          <a:p>
            <a:pPr algn="just"/>
            <a:r>
              <a:rPr lang="ru-RU" b="1" dirty="0" smtClean="0"/>
              <a:t>Задачи:</a:t>
            </a:r>
          </a:p>
          <a:p>
            <a:pPr marL="514350" indent="-514350" algn="just">
              <a:buAutoNum type="arabicPeriod"/>
            </a:pPr>
            <a:r>
              <a:rPr lang="ru-RU" b="1" dirty="0" smtClean="0"/>
              <a:t>Знакомить с зимующими птицами;</a:t>
            </a:r>
          </a:p>
          <a:p>
            <a:pPr marL="514350" indent="-514350" algn="just">
              <a:buAutoNum type="arabicPeriod"/>
            </a:pPr>
            <a:r>
              <a:rPr lang="ru-RU" b="1" dirty="0" smtClean="0"/>
              <a:t>Развивать мелкую моторику и творческое воображение;</a:t>
            </a:r>
          </a:p>
          <a:p>
            <a:pPr marL="514350" indent="-514350" algn="just">
              <a:buAutoNum type="arabicPeriod"/>
            </a:pPr>
            <a:r>
              <a:rPr lang="ru-RU" b="1" dirty="0" smtClean="0"/>
              <a:t>Воспитывать заботливое отношение к птицам, желание подкармливать их зимой.</a:t>
            </a:r>
            <a:endParaRPr lang="ru-RU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1470025"/>
          </a:xfrm>
        </p:spPr>
        <p:txBody>
          <a:bodyPr>
            <a:normAutofit/>
          </a:bodyPr>
          <a:lstStyle/>
          <a:p>
            <a:r>
              <a:rPr lang="ru-RU" sz="5400" dirty="0" smtClean="0"/>
              <a:t>Материал: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1752600"/>
            <a:ext cx="8305800" cy="47244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3600" b="1" dirty="0" smtClean="0"/>
              <a:t>Картонная коробка</a:t>
            </a:r>
          </a:p>
          <a:p>
            <a:pPr algn="just">
              <a:buFont typeface="Wingdings" pitchFamily="2" charset="2"/>
              <a:buChar char="v"/>
            </a:pPr>
            <a:r>
              <a:rPr lang="ru-RU" sz="3600" b="1" dirty="0" smtClean="0"/>
              <a:t>Веревка</a:t>
            </a:r>
          </a:p>
          <a:p>
            <a:pPr algn="just">
              <a:buFont typeface="Wingdings" pitchFamily="2" charset="2"/>
              <a:buChar char="v"/>
            </a:pPr>
            <a:r>
              <a:rPr lang="ru-RU" sz="3600" b="1" dirty="0" smtClean="0"/>
              <a:t>Клейстер</a:t>
            </a:r>
          </a:p>
          <a:p>
            <a:pPr algn="just">
              <a:buFont typeface="Wingdings" pitchFamily="2" charset="2"/>
              <a:buChar char="v"/>
            </a:pPr>
            <a:r>
              <a:rPr lang="ru-RU" sz="3600" b="1" dirty="0" smtClean="0"/>
              <a:t>Крупы</a:t>
            </a:r>
          </a:p>
          <a:p>
            <a:pPr algn="just">
              <a:buFont typeface="Wingdings" pitchFamily="2" charset="2"/>
              <a:buChar char="v"/>
            </a:pPr>
            <a:r>
              <a:rPr lang="ru-RU" sz="3600" b="1" dirty="0" smtClean="0"/>
              <a:t>Семечки</a:t>
            </a:r>
            <a:endParaRPr lang="ru-RU" sz="36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78562"/>
          </a:xfrm>
        </p:spPr>
        <p:txBody>
          <a:bodyPr>
            <a:normAutofit/>
          </a:bodyPr>
          <a:lstStyle/>
          <a:p>
            <a:r>
              <a:rPr lang="ru-RU" sz="3200" b="0" dirty="0" smtClean="0"/>
              <a:t>Эко - кормушка для птиц, которую Вы и Ваш ребенок сделали своими руками, доставит огромное удовольствие. Это хорошая традиция, приучающая ребенка заботиться о братьях наших меньших, и замечательное творческое занятие. Предлагаем вашему вниманию ЭКО - кормушки, которые делать легко и интересно.</a:t>
            </a:r>
            <a:endParaRPr lang="ru-RU" sz="3200" b="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7772400" cy="1143000"/>
          </a:xfrm>
        </p:spPr>
        <p:txBody>
          <a:bodyPr/>
          <a:lstStyle/>
          <a:p>
            <a:r>
              <a:rPr lang="ru-RU" dirty="0" smtClean="0"/>
              <a:t>Ход мастер – класса: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1371600"/>
            <a:ext cx="8610600" cy="5257800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ru-RU" sz="2800" b="1" dirty="0" smtClean="0"/>
              <a:t>Из картонной коробки вырезаем формы – заготовки будущих кормушек</a:t>
            </a:r>
            <a:r>
              <a:rPr lang="ru-RU" sz="2800" b="1" dirty="0" smtClean="0"/>
              <a:t>.</a:t>
            </a:r>
          </a:p>
          <a:p>
            <a:pPr marL="514350" indent="-514350" algn="just">
              <a:buAutoNum type="arabicPeriod"/>
            </a:pPr>
            <a:r>
              <a:rPr lang="ru-RU" sz="2800" b="1" dirty="0" smtClean="0"/>
              <a:t>Проделать отверстие для веревочки.</a:t>
            </a:r>
            <a:endParaRPr lang="ru-RU" sz="2800" b="1" dirty="0" smtClean="0"/>
          </a:p>
          <a:p>
            <a:pPr marL="514350" indent="-514350" algn="just">
              <a:buAutoNum type="arabicPeriod"/>
            </a:pPr>
            <a:r>
              <a:rPr lang="ru-RU" sz="2800" b="1" dirty="0" smtClean="0"/>
              <a:t>Нанести клейстер на форму с одной стороны.</a:t>
            </a:r>
          </a:p>
          <a:p>
            <a:pPr marL="514350" indent="-514350" algn="just">
              <a:buAutoNum type="arabicPeriod"/>
            </a:pPr>
            <a:r>
              <a:rPr lang="ru-RU" sz="2800" b="1" dirty="0" smtClean="0"/>
              <a:t>Выложить крупу и семечки на клеевую основу хаотично или узором.</a:t>
            </a:r>
          </a:p>
          <a:p>
            <a:pPr marL="514350" indent="-514350" algn="just">
              <a:buAutoNum type="arabicPeriod"/>
            </a:pPr>
            <a:r>
              <a:rPr lang="ru-RU" sz="2800" b="1" dirty="0" smtClean="0"/>
              <a:t>Повторить процесс со второй стороной формы.</a:t>
            </a:r>
          </a:p>
          <a:p>
            <a:pPr marL="514350" indent="-514350" algn="just">
              <a:buAutoNum type="arabicPeriod"/>
            </a:pPr>
            <a:r>
              <a:rPr lang="ru-RU" sz="2800" b="1" dirty="0" smtClean="0"/>
              <a:t>Оставить до полного высыхания.</a:t>
            </a:r>
          </a:p>
          <a:p>
            <a:pPr marL="514350" indent="-514350" algn="just">
              <a:buAutoNum type="arabicPeriod"/>
            </a:pPr>
            <a:r>
              <a:rPr lang="ru-RU" sz="2800" b="1" dirty="0" smtClean="0"/>
              <a:t>Развесить на ветки готовые Эко –кормушки.</a:t>
            </a:r>
            <a:endParaRPr lang="ru-RU" sz="2800" b="1" dirty="0" smtClean="0"/>
          </a:p>
          <a:p>
            <a:pPr marL="514350" indent="-514350" algn="just">
              <a:buAutoNum type="arabicPeriod"/>
            </a:pP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126162"/>
          </a:xfrm>
        </p:spPr>
        <p:txBody>
          <a:bodyPr numCol="2">
            <a:normAutofit fontScale="90000"/>
          </a:bodyPr>
          <a:lstStyle/>
          <a:p>
            <a:r>
              <a:rPr lang="ru-RU" sz="2400" dirty="0" smtClean="0"/>
              <a:t>Покормите птиц зимой!</a:t>
            </a:r>
            <a:br>
              <a:rPr lang="ru-RU" sz="2400" dirty="0" smtClean="0"/>
            </a:br>
            <a:r>
              <a:rPr lang="ru-RU" sz="2400" dirty="0" smtClean="0"/>
              <a:t>Пусть со всех концов</a:t>
            </a:r>
            <a:br>
              <a:rPr lang="ru-RU" sz="2400" dirty="0" smtClean="0"/>
            </a:br>
            <a:r>
              <a:rPr lang="ru-RU" sz="2400" dirty="0" smtClean="0"/>
              <a:t>К вам слетятся, как домой,</a:t>
            </a:r>
            <a:br>
              <a:rPr lang="ru-RU" sz="2400" dirty="0" smtClean="0"/>
            </a:br>
            <a:r>
              <a:rPr lang="ru-RU" sz="2400" dirty="0" smtClean="0"/>
              <a:t>Стайки на крыльцо.</a:t>
            </a:r>
            <a:br>
              <a:rPr lang="ru-RU" sz="2400" dirty="0" smtClean="0"/>
            </a:br>
            <a:r>
              <a:rPr lang="ru-RU" sz="2400" dirty="0" smtClean="0"/>
              <a:t>Небогаты их корма.</a:t>
            </a:r>
            <a:br>
              <a:rPr lang="ru-RU" sz="2400" dirty="0" smtClean="0"/>
            </a:br>
            <a:r>
              <a:rPr lang="ru-RU" sz="2400" dirty="0" smtClean="0"/>
              <a:t>Горсть зерна нужна,</a:t>
            </a:r>
            <a:br>
              <a:rPr lang="ru-RU" sz="2400" dirty="0" smtClean="0"/>
            </a:br>
            <a:r>
              <a:rPr lang="ru-RU" sz="2400" dirty="0" smtClean="0"/>
              <a:t>Горсть одна — и не страшна</a:t>
            </a:r>
            <a:br>
              <a:rPr lang="ru-RU" sz="2400" dirty="0" smtClean="0"/>
            </a:br>
            <a:r>
              <a:rPr lang="ru-RU" sz="2400" dirty="0" smtClean="0"/>
              <a:t>Будет им зима.</a:t>
            </a:r>
            <a:br>
              <a:rPr lang="ru-RU" sz="2400" dirty="0" smtClean="0"/>
            </a:br>
            <a:r>
              <a:rPr lang="ru-RU" sz="2400" dirty="0" smtClean="0"/>
              <a:t>Сколько гибнет их — не счесть,</a:t>
            </a:r>
            <a:br>
              <a:rPr lang="ru-RU" sz="2400" dirty="0" smtClean="0"/>
            </a:br>
            <a:r>
              <a:rPr lang="ru-RU" sz="2400" dirty="0" smtClean="0"/>
              <a:t>Видеть тяжело.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А ведь в нашем сердце есть</a:t>
            </a:r>
            <a:br>
              <a:rPr lang="ru-RU" sz="2400" dirty="0" smtClean="0"/>
            </a:br>
            <a:r>
              <a:rPr lang="ru-RU" sz="2400" dirty="0" smtClean="0"/>
              <a:t>И для птиц тепло.</a:t>
            </a:r>
            <a:br>
              <a:rPr lang="ru-RU" sz="2400" dirty="0" smtClean="0"/>
            </a:br>
            <a:r>
              <a:rPr lang="ru-RU" sz="2400" dirty="0" smtClean="0"/>
              <a:t>Разве можно забывать:</a:t>
            </a:r>
            <a:br>
              <a:rPr lang="ru-RU" sz="2400" dirty="0" smtClean="0"/>
            </a:br>
            <a:r>
              <a:rPr lang="ru-RU" sz="2400" dirty="0" smtClean="0"/>
              <a:t>Улететь могли,</a:t>
            </a:r>
            <a:br>
              <a:rPr lang="ru-RU" sz="2400" dirty="0" smtClean="0"/>
            </a:br>
            <a:r>
              <a:rPr lang="ru-RU" sz="2400" dirty="0" smtClean="0"/>
              <a:t>А остались зимовать</a:t>
            </a:r>
            <a:br>
              <a:rPr lang="ru-RU" sz="2400" dirty="0" smtClean="0"/>
            </a:br>
            <a:r>
              <a:rPr lang="ru-RU" sz="2400" dirty="0" smtClean="0"/>
              <a:t>Заодно с людьми.</a:t>
            </a:r>
            <a:br>
              <a:rPr lang="ru-RU" sz="2400" dirty="0" smtClean="0"/>
            </a:br>
            <a:r>
              <a:rPr lang="ru-RU" sz="2400" dirty="0" smtClean="0"/>
              <a:t>Приучите птиц в мороз</a:t>
            </a:r>
            <a:br>
              <a:rPr lang="ru-RU" sz="2400" dirty="0" smtClean="0"/>
            </a:br>
            <a:r>
              <a:rPr lang="ru-RU" sz="2400" dirty="0" smtClean="0"/>
              <a:t>К своему окну,</a:t>
            </a:r>
            <a:br>
              <a:rPr lang="ru-RU" sz="2400" dirty="0" smtClean="0"/>
            </a:br>
            <a:r>
              <a:rPr lang="ru-RU" sz="2400" dirty="0" smtClean="0"/>
              <a:t>Чтоб без песен не пришлось</a:t>
            </a:r>
            <a:br>
              <a:rPr lang="ru-RU" sz="2400" dirty="0" smtClean="0"/>
            </a:br>
            <a:r>
              <a:rPr lang="ru-RU" sz="2400" dirty="0" smtClean="0"/>
              <a:t>Нам встречать весну!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                                                </a:t>
            </a:r>
            <a:br>
              <a:rPr lang="ru-RU" sz="2000" dirty="0" smtClean="0"/>
            </a:br>
            <a:r>
              <a:rPr lang="ru-RU" sz="2000" dirty="0" smtClean="0"/>
              <a:t> </a:t>
            </a:r>
            <a:r>
              <a:rPr lang="ru-RU" sz="2000" dirty="0" smtClean="0"/>
              <a:t>                                          А. Яшин</a:t>
            </a:r>
            <a:endParaRPr lang="ru-RU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676400"/>
            <a:ext cx="8229600" cy="1143000"/>
          </a:xfrm>
        </p:spPr>
        <p:txBody>
          <a:bodyPr>
            <a:normAutofit/>
          </a:bodyPr>
          <a:lstStyle/>
          <a:p>
            <a:r>
              <a:rPr lang="ru-RU" sz="6600" dirty="0" smtClean="0"/>
              <a:t>Спасибо за внимание!</a:t>
            </a:r>
            <a:endParaRPr lang="ru-RU" sz="6600" dirty="0"/>
          </a:p>
        </p:txBody>
      </p:sp>
      <p:pic>
        <p:nvPicPr>
          <p:cNvPr id="4" name="Содержимое 3" descr="90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0" y="533400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внимание!</a:t>
            </a:r>
            <a:endParaRPr lang="ru-RU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</TotalTime>
  <Words>215</Words>
  <PresentationFormat>Экран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Office Theme</vt:lpstr>
      <vt:lpstr>Апекс</vt:lpstr>
      <vt:lpstr>Мастер – класс по изготовлению ЭКО - кормушки</vt:lpstr>
      <vt:lpstr>Совместное мероприятие для родителей и детей. Мастер – класс, как современная форма взаимодействия с семьями воспитанников. Приурочено  к акции «Щедрый вторник»</vt:lpstr>
      <vt:lpstr>Цель: вовлечение родителей в образовательную деятельность для совместного изготовления ЭКО – кормушек</vt:lpstr>
      <vt:lpstr>Материал:</vt:lpstr>
      <vt:lpstr>Эко - кормушка для птиц, которую Вы и Ваш ребенок сделали своими руками, доставит огромное удовольствие. Это хорошая традиция, приучающая ребенка заботиться о братьях наших меньших, и замечательное творческое занятие. Предлагаем вашему вниманию ЭКО - кормушки, которые делать легко и интересно.</vt:lpstr>
      <vt:lpstr>Ход мастер – класса:</vt:lpstr>
      <vt:lpstr>Покормите птиц зимой! Пусть со всех концов К вам слетятся, как домой, Стайки на крыльцо. Небогаты их корма. Горсть зерна нужна, Горсть одна — и не страшна Будет им зима. Сколько гибнет их — не счесть, Видеть тяжело.           А ведь в нашем сердце есть И для птиц тепло. Разве можно забывать: Улететь могли, А остались зимовать Заодно с людьми. Приучите птиц в мороз К своему окну, Чтоб без песен не пришлось Нам встречать весну!                                                                                                  А. Яшин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– класс по изготовлению ЭКО - кормушки</dc:title>
  <dc:creator>Kosilkini</dc:creator>
  <cp:lastModifiedBy>Kosilkini</cp:lastModifiedBy>
  <cp:revision>15</cp:revision>
  <dcterms:created xsi:type="dcterms:W3CDTF">2019-11-28T08:04:31Z</dcterms:created>
  <dcterms:modified xsi:type="dcterms:W3CDTF">2019-11-29T04:06:31Z</dcterms:modified>
</cp:coreProperties>
</file>